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e16af0f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e16af0f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e16af0f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e16af0f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e16af0f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e16af0f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e16af0f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e16af0f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e16af0f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e16af0f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df0c56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df0c56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df0c56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bdf0c56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df0c563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df0c563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df0c56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df0c56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be16af0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be16af0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e16af0f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e16af0f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e16af0f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e16af0f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e16af0f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e16af0f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Gorilla Sessions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leak fix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3999" cy="20626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2"/>
          <p:cNvCxnSpPr/>
          <p:nvPr/>
        </p:nvCxnSpPr>
        <p:spPr>
          <a:xfrm rot="10800000">
            <a:off x="3188625" y="1170250"/>
            <a:ext cx="1120800" cy="43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7" name="Google Shape;1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0725" y="2429803"/>
            <a:ext cx="6683273" cy="27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6304" y="0"/>
            <a:ext cx="6351394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23"/>
          <p:cNvCxnSpPr/>
          <p:nvPr/>
        </p:nvCxnSpPr>
        <p:spPr>
          <a:xfrm rot="10800000">
            <a:off x="3735950" y="520950"/>
            <a:ext cx="1815900" cy="43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23"/>
          <p:cNvCxnSpPr/>
          <p:nvPr/>
        </p:nvCxnSpPr>
        <p:spPr>
          <a:xfrm rot="10800000">
            <a:off x="3735950" y="3166900"/>
            <a:ext cx="1815900" cy="43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23"/>
          <p:cNvCxnSpPr/>
          <p:nvPr/>
        </p:nvCxnSpPr>
        <p:spPr>
          <a:xfrm rot="10800000">
            <a:off x="3788775" y="4179450"/>
            <a:ext cx="1815900" cy="43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934" y="0"/>
            <a:ext cx="7754131" cy="51434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24"/>
          <p:cNvSpPr txBox="1"/>
          <p:nvPr/>
        </p:nvSpPr>
        <p:spPr>
          <a:xfrm>
            <a:off x="4361550" y="1685450"/>
            <a:ext cx="43092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0000"/>
                </a:solidFill>
              </a:rPr>
              <a:t>it runs,</a:t>
            </a:r>
            <a:endParaRPr sz="6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0000"/>
                </a:solidFill>
              </a:rPr>
              <a:t>however...</a:t>
            </a:r>
            <a:endParaRPr sz="6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23" y="0"/>
            <a:ext cx="749595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/>
        </p:nvSpPr>
        <p:spPr>
          <a:xfrm>
            <a:off x="3901075" y="1824550"/>
            <a:ext cx="3284100" cy="1807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can go through the upload motions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file gets hashed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correct img tag is used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the file is not put on the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because App Engine, I believe,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doesn’t allow file uploads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should use GCS instead</a:t>
            </a:r>
            <a:endParaRPr/>
          </a:p>
        </p:txBody>
      </p:sp>
      <p:cxnSp>
        <p:nvCxnSpPr>
          <p:cNvPr id="128" name="Google Shape;128;p25"/>
          <p:cNvCxnSpPr/>
          <p:nvPr/>
        </p:nvCxnSpPr>
        <p:spPr>
          <a:xfrm flipH="1">
            <a:off x="1094575" y="3040925"/>
            <a:ext cx="2806500" cy="252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39" y="0"/>
            <a:ext cx="895452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4882875" y="1685450"/>
            <a:ext cx="3788100" cy="16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0000"/>
                </a:solidFill>
              </a:rPr>
              <a:t>no file added</a:t>
            </a:r>
            <a:endParaRPr sz="9600">
              <a:solidFill>
                <a:srgbClr val="FF0000"/>
              </a:solidFill>
            </a:endParaRPr>
          </a:p>
        </p:txBody>
      </p:sp>
      <p:cxnSp>
        <p:nvCxnSpPr>
          <p:cNvPr id="135" name="Google Shape;135;p26"/>
          <p:cNvCxnSpPr>
            <a:stCxn id="134" idx="1"/>
          </p:cNvCxnSpPr>
          <p:nvPr/>
        </p:nvCxnSpPr>
        <p:spPr>
          <a:xfrm rot="10800000">
            <a:off x="1372875" y="1868000"/>
            <a:ext cx="3510000" cy="651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63" y="1838325"/>
            <a:ext cx="8296275" cy="17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7409"/>
            <a:ext cx="9144000" cy="1304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on App Engine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060" y="0"/>
            <a:ext cx="82498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"/>
            <a:ext cx="9144000" cy="1900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3800" y="1711600"/>
            <a:ext cx="7470199" cy="34319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3999" cy="2062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18696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20"/>
          <p:cNvCxnSpPr/>
          <p:nvPr/>
        </p:nvCxnSpPr>
        <p:spPr>
          <a:xfrm rot="10800000">
            <a:off x="2788900" y="1615825"/>
            <a:ext cx="3171300" cy="15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3" name="Google Shape;9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3250" y="1869650"/>
            <a:ext cx="5510745" cy="32738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" name="Google Shape;94;p20"/>
          <p:cNvSpPr txBox="1"/>
          <p:nvPr/>
        </p:nvSpPr>
        <p:spPr>
          <a:xfrm>
            <a:off x="5803900" y="729725"/>
            <a:ext cx="1728900" cy="28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rgbClr val="FF0000"/>
                </a:solidFill>
              </a:rPr>
              <a:t>?</a:t>
            </a:r>
            <a:endParaRPr sz="20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3999" cy="20626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1"/>
          <p:cNvCxnSpPr/>
          <p:nvPr/>
        </p:nvCxnSpPr>
        <p:spPr>
          <a:xfrm rot="10800000">
            <a:off x="3188625" y="1170250"/>
            <a:ext cx="1120800" cy="43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